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70" r:id="rId16"/>
    <p:sldId id="26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12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96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62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4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25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64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92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6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68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1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5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BA22F-DED7-4E05-8EDB-64EA35E7D3B9}" type="datetimeFigureOut">
              <a:rPr lang="ru-RU" smtClean="0"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EBAF8-B233-4ECE-8284-479FA96D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09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 о безопасности во время каникул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19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832100" y="5842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безопасности на воде во время летних каникул.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избежать несчастного случая, необходимо соблюдать меры предосторожности на воде: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приходить на водоемы (озеро, река) одним без сопровождения взрослых.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Купаться можно только в специально отведенных для этого местах.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3.Не допускается заходить в воду, не зная глубины дна.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прогулки по берегу водоема, необходимо внимательно смотреть под ноги, чтобы нечаянно не наступить на стеклянные осколки и другие острые предметы.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 случае возникновения чрезвычайной ситуации следует немедленно оповестить об этом взрослых.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881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768600" y="160339"/>
            <a:ext cx="91821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безопасности в лесу.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запрещено ходить в лес одному без сопровождения взрослых.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Отправляясь в лес, необходимо надевать резиновые сапоги, брюки или спортивные штаны, заправив их в сапоги, это защитит вас от укусов змей и насекомых.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Находясь в лесу, следует надевать головной убор, закрывать шею и руки, от попадания клещей.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Пробираться через кусты и заросли следует осторожно, плавно раздвигая ветки и плавно опуская их.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запрещено курить и разжигать костры в лесу, во избежание пожара, не допускается оставлять после себя мусор, так как пустые бутылки и осколки могут привести к возникновению пожара.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86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781300" y="279400"/>
            <a:ext cx="9105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электробезопасности</a:t>
            </a:r>
          </a:p>
          <a:p>
            <a:r>
              <a:rPr lang="ru-RU" sz="2400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запрещено прикасаться к электропроводам, электроприборам мокрыми руками.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Выходя из дома, всегда следует проверять, все ли электроприборы отключены от электросети.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3.Не допускается вынимать вилку из электрической розетки, дергая за шнур.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запрещено подходить к оборванным электрическим проводам.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запрещено касаться опор электролиний.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запрещено пользоваться неисправными электроприборами, электрическими розетками.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03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768600" y="533400"/>
            <a:ext cx="8331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пожарной безопасности.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строго соблюдать правила пользования газовыми плитами, не допускается оставлять включенный газ без присмотра.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запрещено детям пользоваться спичками, зажигалками, разводить дома огонь.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858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58847"/>
            <a:ext cx="8890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в случае обнаружения бесхозного либо подозрительного предмета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Республике Беларусь отмечаются случаи обнаружения гражданами бесхозных либо подозрительных предметов, которые могут оказаться взрывными устройствами. Такие предметы выявляются в транспорте, на лестничных площадках жилых зданий, в учреждениях и общественных местах.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предпринимайте самостоятельно никаких действий с находками или подозрительными предметами, поскольку они могут оказаться взрывными устройствами. Это может привести к их взрыву, жертвам и разрушениям.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подбирайте бесхозные вещи, как бы привлекательно они не выглядели. Помните, что внешний вид предмета может скрывать его настоящее назначение. В качестве камуфляжа для взрывных устройств могут использоваться самые обычные бытовые предметы: сумки, пакеты, коробки, игрушки и т.п.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403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889844"/>
            <a:ext cx="89535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защиты от укусов клещей</a:t>
            </a:r>
          </a:p>
          <a:p>
            <a:pPr algn="just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прогулок в лесу, лесопарках выбирайте светлую одежду, чтобы клеща было легче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заметить;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находясь в лесу, где можно встретить клещей, защищайте себя от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заползания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их под одежду и присасывания 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собираясь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лес, лучше надеть спортивную куртку на молнии с манжетами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рукавах; рубашку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заправьте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брюки; брюки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заправляются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носки; голову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повязать платком или надеть плотно прилегающую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шапочку;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находясь в лесу, не реже 1 раза в 2 часа проводите само 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взаимоосмотры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используйте специальные отпугивающие средства.</a:t>
            </a:r>
            <a:endParaRPr lang="ru-RU" sz="24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390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https://minobl.mchs.gov.by/upload/resize_cache/iblock/48c/800_600_1208e5b86843dd3b6f058c26db93a4d69/1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017" y="330200"/>
            <a:ext cx="7049557" cy="528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15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612845"/>
            <a:ext cx="90297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Ребята! Основными опасными факторами, которые могут привести к травмам, являются: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правил дорожного движения;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правил электробезопасности;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правил противопожарной безопасности, в том числе игры с огнем;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правил личной безопасности;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правил личной гигиены и охраны здоровья;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солнечные ожоги и солнечные тепловые удары;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неизвестными предметами, долго лежавшими в земле;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укус клеща;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катание на воде без сопровождения взрослых;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самостоятельные походы в лес;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долгое пребывание возле компьютера, компьютерная игровая зависимость;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лекарственных препаратов без назначения врача;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табакокурение</a:t>
            </a:r>
            <a:r>
              <a:rPr lang="ru-RU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употребление алкогольных напитков.</a:t>
            </a:r>
            <a:endParaRPr lang="ru-RU" sz="20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84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857500" y="160339"/>
            <a:ext cx="896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безопасности во время летних каникул.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безопасности на улице во время летних каникул</a:t>
            </a:r>
          </a:p>
          <a:p>
            <a:pPr algn="just"/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1.Необходимо заранее планировать безопасный маршрут до места назначения и всегда использовать его. Следует выбирать хорошо освещенные улицы и избегать прохождения мимо пустынных участков земли, аллей и строительных площадок. Всегда лучше идти длинным путем, если он более безопасный.</a:t>
            </a:r>
          </a:p>
          <a:p>
            <a:pPr algn="just"/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Если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вас возникло подозрение, что кто-то целенаправленно преследует вас, следует перейти улицу и направиться в ближайший хорошо освещенный район. Необходимо быстро дойти или добежать до любого дома, магазина или остановки.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382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95700" y="508000"/>
            <a:ext cx="80645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Если незнакомые люди пытаются увести вас силой, следует сопротивляться любыми доступными способами, громко кричать и звать на помощь: "Помогите! Меня уводит незнакомый человек!".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запрещено соглашаться на какие-либо предложения незнакомых взрослых.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запрещено куда-либо идти с незнакомыми взрослыми и садиться с ними в машину.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приглашать к себе домой незнакомых детей, если дома нет никого из взрослых.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следует сообщать родителям с кем и куда Вы пошли, когда вернетесь, если задерживаетесь, то необходимо позвонить и предупредить об этом своих родителей.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532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78100" y="482601"/>
            <a:ext cx="94361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безопасного поведения на дороге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Переходить проезжую часть дороги следует только в специально отведенных для этого местах: по пешеходному переходу или на зеленый сигнал светофора.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улице нет светофора, необходимо оценить ситуацию на дороге: посмотреть налево, затем - направо.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Если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вдоль проезжей части дороги отсутствует пешеходный тротуар, необходимо идти по обочине дороги навстречу движению транспорта, в этом случае вы сможете видеть приближающиеся машины.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4.Ожидать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транспортное средство нужно только на посадочных площадках или на тротуаре.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Категорически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 бросать бутылки, камни и любые другие предметы на проезжую часть в проезжающий транспорт.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17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612845"/>
            <a:ext cx="87757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запрещено играть, кататься на велосипедах, скутерах вблизи проезжей части и железнодорожного полотна.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 следует из Правил Дорожного Движения, управление велосипедом на проезжей части разрешено лицам, достигшим 14 лет, а управление мопедом - лицам, достигшим 16 лет. Помните об этом!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нахождения на железнодорожных путях и при переходе через них, следует быть особо внимательным, необходимо хорошо осмотреться, не идут ли поезда по соседним путям.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Строго запрещено: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окликать человека, переходящего дорогу;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перебегать дорогу перед близко идущим транспортом;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играть возле транспортной магистрали;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мобильным телефоном во время перехода проезжей части.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503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197346"/>
            <a:ext cx="88519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безопасности при пользовании железнодорожным транспортом.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нахождения на железнодорожных путях и при переходе через них, следует быть особенно внимательным, необходимо осмотреться, не идут ли поезда по соседним путям;</a:t>
            </a:r>
            <a:b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Следует быть осторожным, контактные сети находятся под напряжением 3300 вольт и прикосновение к проводам и деталям контактной сети и электрооборудованию электропоездов является опасным для жизни и вызывает поражения электрическим током с тяжелыми последствиями.</a:t>
            </a:r>
            <a:b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Строго запрещено: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пролезать под железнодорожным подвижным составом;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перелезать через </a:t>
            </a:r>
            <a:r>
              <a:rPr lang="ru-RU" sz="2000" b="0" i="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автосцепные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устройства между вагонами;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бежать по пассажирской платформе рядом с прибывающим или отправляющимся поездом;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устраивать различные подвижные игры на железнодорожных путях или возле них;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посадку и (или) высадку во время движения поезда;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цепляться за проходящий железнодорожный транспорт, ездить на подножках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7375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751344"/>
            <a:ext cx="9017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личной безопасности.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запрещено открывать двери своей квартиры незнакомым людям, вступать с ними в разговор и соглашаться на их предложения.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Открывая входные двери своей квартиры, следует убедиться, что на лестничной площадке нет неизвестных вам людей.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оставлять записки в двери своей квартиры, в которых говорится о том, кто из ваших близких куда ушел.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игр на улице нельзя залезать в подвалы зданий и бесхозные машины.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играть в безлюдных и неосвещенных местах (лесу, парке).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следует вступать в конфликт с шумной компанией, с выпившими людьми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2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3-02/1676689534_catherineasquithgallery-com-p-zelenii-veselii-fon-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Фон для презентации детство - 95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335846"/>
            <a:ext cx="88519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запрещено садиться в незнакомые вам транспортные средства.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всегда предупреждать родителей, бабушек, знакомых о месте своего нахождения и времени возвращения.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знать номера телефонов родителей, бабушек, знакомых, по которым вы сможете экстренно связаться с ними.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перегреваться, необходимо помнить о том, что, находясь без головного убора на открытом солнце, можно получить тепловой или солнечный удар.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запрещено принимать самостоятельно какие-либо таблетки или лекарственные средства.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запрещено пользоваться электроприборами, играть с острыми, колющими и режущими, легковоспламеняющимися и взрывоопасными предметами, огнестрельным и холодным оружием, боеприпасами.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9197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333</Words>
  <Application>Microsoft Office PowerPoint</Application>
  <PresentationFormat>Широкоэкранный</PresentationFormat>
  <Paragraphs>49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Helvetica Neue</vt:lpstr>
      <vt:lpstr>Times New Roman</vt:lpstr>
      <vt:lpstr>Times New Roman</vt:lpstr>
      <vt:lpstr>Тема Office</vt:lpstr>
      <vt:lpstr>Детям о безопасности во время каникул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Детям о безопасности во время каникул</dc:title>
  <dc:creator>Пользователь Windows</dc:creator>
  <cp:lastModifiedBy>Пользователь Windows</cp:lastModifiedBy>
  <cp:revision>7</cp:revision>
  <dcterms:created xsi:type="dcterms:W3CDTF">2023-06-04T07:56:48Z</dcterms:created>
  <dcterms:modified xsi:type="dcterms:W3CDTF">2023-06-04T08:49:17Z</dcterms:modified>
</cp:coreProperties>
</file>